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40588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611560" y="260648"/>
            <a:ext cx="83826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Здоровый образ жизни-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новая мода!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52" y="2132856"/>
            <a:ext cx="6250831" cy="41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6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40588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452000" y="260648"/>
            <a:ext cx="87017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География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проекта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общеобразовательное учреждение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Средняя общеобразовательная школа № 6» г. Сасово Рязанской области.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36812"/>
            <a:ext cx="6435080" cy="48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3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" y="0"/>
            <a:ext cx="9148125" cy="6871258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8569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краткая аннотация</a:t>
            </a: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Среди многих проблем, стоящих сегодня перед Российским обществом, важное место занимает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здоровый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 жизни. Далеко не все граждане нашей Родины ведут здоровый образ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жизни. За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последнее время увеличилось количество людей с лишним весом, вредными привычками. Все эти неблагоприятные факторы отражаются на личном здоровье каждого из нас, а значит, и всего населения в целом. </a:t>
            </a:r>
          </a:p>
          <a:p>
            <a:pPr algn="ctr"/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Эта проблема сейчас решается: вновь люди сдают нормы ГТО, так называемый ЗОЖ в моде, но я со своим отрядом волонтеров «Вместе - мы сила» убеждены, что здоровый образ жизни – это особый вид культуры, к которому нужно приучать с детства, с самых малых  лет</a:t>
            </a: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20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6672"/>
            <a:ext cx="7776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37"/>
            <a:ext cx="9536919" cy="6855363"/>
          </a:xfrm>
        </p:spPr>
      </p:pic>
      <p:sp>
        <p:nvSpPr>
          <p:cNvPr id="9" name="Прямоугольник 8"/>
          <p:cNvSpPr/>
          <p:nvPr/>
        </p:nvSpPr>
        <p:spPr>
          <a:xfrm>
            <a:off x="279140" y="260648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ПРОБЛЕМА СОХРАНЕНИЯ ЗДОРОВЬЯ – ОДНА ИЗ БОЛЕЕ АКТУАЛЬНЫХ ПРОБЛЕМ НАШЕГО ВРЕМЕНИ. И С КАЖДЫМ ГОДОМ СПОРТ, ЗДОРОВЫЙ ОБРАЗ ЖИЗНИ ИГРАЕТ ВСЕ БОЛЕЕ ВАЖНУЮ РОЛЬ В РАЗВИТИИ, ВЗРОСЛЕНИЯ И СОЦИАЛИЗАЦИИ ДЕТЕЙ И ПОДРОСТКОВ. С РОЖДЕНИЯ НЕОБХОДИМО ВОСПИТЫВАТЬ В ДЕТЯХ ЖЕЛАНИЕ ЗАНИМАТЬСЯ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СПОРТОМ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 РАННЕГО ДЕТСТВА НЕОБХОДИМО РАССКАЗЫВАТЬ ДЕТЯМ ОБ ИСТОРИИ СПОРТА, О РЕКОРДАХ, О ВЕЛИКИХ СПОРТСМЕНАХ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КЛЮЧЕВЫЕ ПРОБЛЕМЫ, НА РАЗРЕШЕНИЕ КОТОРЫХ НАПРАВЛЕН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AutoNum type="arabicPeriod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НИЗКОГО УРОВНЯ КУЛЬТУРЫ ЗДОРОВЬЯ КАК КОМПОНЕНТА ОБЩЕЙ КУЛЬТУРЫ УЧАЩИХСЯ, ПЕДАГОГОВ, РОДИТЕЛЕЙ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342900" indent="-342900" algn="ctr">
              <a:buAutoNum type="arabicPeriod"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AutoNum type="arabicPeriod" startAt="2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ПРОБЛЕМА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НАЛИЧИЯ ЗНАЧИТЕЛЬНОГО ЧИСЛА ОБУЧАЮЩИХСЯ, ИМЕЮЩИХ ВРЕДНЫЕ ПРИВЫЧКИ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	ПРОБЛЕМА НИЗКОЙ МОТИВАЦИИ ОБУЧАЮЩИХСЯ К АКТИВНОЙ ДЕЯТЕЛЬНОСТИ НА УРОКАХ ФИЗИЧЕСКОЙ КУЛЬТУРЫ, ДОСТИЖЕНИЮ ПОЛОЖИТЕЛЬНЫХ РЕЗУЛЬТАТОВ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6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6672"/>
            <a:ext cx="7776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37"/>
            <a:ext cx="9536919" cy="6855363"/>
          </a:xfrm>
        </p:spPr>
      </p:pic>
      <p:sp>
        <p:nvSpPr>
          <p:cNvPr id="9" name="Прямоугольник 8"/>
          <p:cNvSpPr/>
          <p:nvPr/>
        </p:nvSpPr>
        <p:spPr>
          <a:xfrm>
            <a:off x="279140" y="26064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целевые группы: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1-11 классы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0" y="1615864"/>
            <a:ext cx="7380904" cy="49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3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6672"/>
            <a:ext cx="7776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37"/>
            <a:ext cx="9536919" cy="6855363"/>
          </a:xfrm>
        </p:spPr>
      </p:pic>
      <p:sp>
        <p:nvSpPr>
          <p:cNvPr id="9" name="Прямоугольник 8"/>
          <p:cNvSpPr/>
          <p:nvPr/>
        </p:nvSpPr>
        <p:spPr>
          <a:xfrm>
            <a:off x="279140" y="260648"/>
            <a:ext cx="871296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Агитация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здоровый образ жизни, Формирование потребности в регулярных занятиях физическими упражнениями и спортом.</a:t>
            </a:r>
          </a:p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	Понять значимость здорового образа жизни в современном мире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	Популяризация и дальнейшее развитие физической культуры и спорта  в школе и городе;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	Воспитание чувства гордости за российских спортсменов, за свой город, свою страну.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2838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" y="0"/>
            <a:ext cx="9148125" cy="6871258"/>
          </a:xfrm>
        </p:spPr>
      </p:pic>
      <p:sp>
        <p:nvSpPr>
          <p:cNvPr id="6" name="Прямоугольник 5"/>
          <p:cNvSpPr/>
          <p:nvPr/>
        </p:nvSpPr>
        <p:spPr>
          <a:xfrm>
            <a:off x="899592" y="260648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Методы: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Беседы;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Кружки;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Викторины;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Наблюдения;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Практическая работа, игровые формы;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Тестирование;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Соревнования;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Подготовка листовок, стендов;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показ кинофильмов.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58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6672"/>
            <a:ext cx="7776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37"/>
            <a:ext cx="9536919" cy="6855363"/>
          </a:xfrm>
        </p:spPr>
      </p:pic>
      <p:sp>
        <p:nvSpPr>
          <p:cNvPr id="9" name="Прямоугольник 8"/>
          <p:cNvSpPr/>
          <p:nvPr/>
        </p:nvSpPr>
        <p:spPr>
          <a:xfrm>
            <a:off x="279140" y="260648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ожидаемые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результаты:</a:t>
            </a:r>
          </a:p>
          <a:p>
            <a:pPr algn="ctr"/>
            <a:endParaRPr lang="ru-RU" sz="44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увеличение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количества детей и подростков, занимающихся физической культурой и ориентированных на спорт, который главным образом является важным средством формирования привычки здорового образа жизни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человека;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внедрение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разнообразных форм и увеличение количества спортивно-массовых и физкультурно-оздоровительных мероприятий для детей и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подростков;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повышение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деловой и спортивной активности детей и подростков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584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354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PIONERSKAYA</dc:creator>
  <cp:lastModifiedBy>PIONERSKAYA</cp:lastModifiedBy>
  <cp:revision>7</cp:revision>
  <dcterms:created xsi:type="dcterms:W3CDTF">2017-09-27T10:20:01Z</dcterms:created>
  <dcterms:modified xsi:type="dcterms:W3CDTF">2017-09-28T08:10:26Z</dcterms:modified>
</cp:coreProperties>
</file>