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9" r:id="rId3"/>
    <p:sldId id="257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E10B-0D1F-46EB-B22B-6FDA735DB12A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0C120-94E5-4DFB-9B39-CBFB85E51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3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0C120-94E5-4DFB-9B39-CBFB85E51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http://vocmp.oblzdrav.ru/wp-content/uploads/%D0%93%D0%A2%D0%9E-1-1024x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1"/>
            <a:ext cx="9753600" cy="68961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0" y="1700808"/>
            <a:ext cx="3048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>
                <a:solidFill>
                  <a:srgbClr val="0067B4"/>
                </a:solidFill>
              </a:rPr>
              <a:t>Существовала программа с 1931 по 1991 год.</a:t>
            </a:r>
          </a:p>
          <a:p>
            <a:pPr>
              <a:buNone/>
            </a:pPr>
            <a:r>
              <a:rPr lang="ru-RU" sz="2800" dirty="0" smtClean="0">
                <a:solidFill>
                  <a:srgbClr val="0067B4"/>
                </a:solidFill>
              </a:rPr>
              <a:t>С 2010 года программа начала своё возрождение.</a:t>
            </a:r>
            <a:endParaRPr lang="ru-RU" sz="2800" dirty="0">
              <a:solidFill>
                <a:srgbClr val="0067B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075"/>
            <a:ext cx="6096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2735" y="188640"/>
            <a:ext cx="59490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истории ГТО 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7865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400" y="12954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Охватывало в возрасте от 10 до  60 лет.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Необходимо было сдать определённые нормативы по физ.подготовке.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Сдавать нужно было такие виды упражнений, как бег, прыжки в длину и в высоту, плавание, метание мяча, лыжные гонки, подтягивание на перекладине, стрельба, велокросс, туристский поход и 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864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истории ГТО 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267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967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истории ГТО нашего города.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фото ГТО\IMG_1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2819400"/>
            <a:ext cx="152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Первые участники ГТО нашего города.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70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 такое значок ГТО и как он выглядит?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Это нагрудный знак, выполненный в основном из тяжелых металлов и сплавов (медь, латунь) (поздние варианты изготавливались из алюминия) и покрытый эмалью с креплением на винт или булавку, который говорил о том, что его обладатель выполнил определенные спортивные нормативы, соответствующие его возрастной категории.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ttp://cdn01.ru/files/users/images/71/13/7113e26da8396647f5d8c119b2b8c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5410199" cy="3886200"/>
          </a:xfrm>
          <a:prstGeom prst="rect">
            <a:avLst/>
          </a:prstGeom>
          <a:noFill/>
        </p:spPr>
      </p:pic>
      <p:pic>
        <p:nvPicPr>
          <p:cNvPr id="90118" name="Picture 6" descr="http://www.znachkov.net/spaw2/uploads/images/Znachki_GTO_201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3048000"/>
          </a:xfrm>
          <a:prstGeom prst="rect">
            <a:avLst/>
          </a:prstGeom>
          <a:noFill/>
        </p:spPr>
      </p:pic>
      <p:pic>
        <p:nvPicPr>
          <p:cNvPr id="90120" name="Picture 8" descr="http://www.sportobzor.ru/uploads/images/7856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0"/>
            <a:ext cx="5562600" cy="304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73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tlib.ru/news/2015/GTO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_reshetka_yapfi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6629400" cy="1600200"/>
          </a:xfrm>
          <a:prstGeom prst="rect">
            <a:avLst/>
          </a:prstGeom>
          <a:noFill/>
        </p:spPr>
      </p:pic>
      <p:pic>
        <p:nvPicPr>
          <p:cNvPr id="21518" name="Picture 14" descr="гто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8876" y="1676400"/>
            <a:ext cx="2145124" cy="19049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9200" y="838200"/>
            <a:ext cx="5638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Цели и задачи ГТО </a:t>
            </a:r>
          </a:p>
          <a:p>
            <a:pPr algn="ctr"/>
            <a:r>
              <a:rPr lang="ru-RU" sz="2400" b="1" dirty="0" smtClean="0"/>
              <a:t>Цель</a:t>
            </a:r>
            <a:r>
              <a:rPr lang="ru-RU" sz="2400" dirty="0" smtClean="0"/>
              <a:t> комплекса ГТО – увеличение продолжительности жизни населения с помощью систематической физической подготовки. </a:t>
            </a:r>
          </a:p>
          <a:p>
            <a:pPr algn="ctr"/>
            <a:r>
              <a:rPr lang="ru-RU" sz="2400" b="1" dirty="0" smtClean="0"/>
              <a:t>Задача</a:t>
            </a:r>
            <a:r>
              <a:rPr lang="ru-RU" sz="2400" dirty="0" smtClean="0"/>
              <a:t> – массовое внедрение комплекса ГТО, охват системой подготовки всех возрастных групп населения. Принципы – добровольность и доступность системы подготовки для всех слоев населения, медицинский контроль, учет местных традиций и особенностей. </a:t>
            </a:r>
            <a:endParaRPr lang="ru-RU" sz="2400" dirty="0"/>
          </a:p>
        </p:txBody>
      </p:sp>
      <p:pic>
        <p:nvPicPr>
          <p:cNvPr id="21508" name="Picture 4" descr="http://gifportal.ru/data/smiles/sporta-129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2819400"/>
            <a:ext cx="3103418" cy="3793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63333 -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7772400" cy="12954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Содержание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«ГТО»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9144000" cy="5257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Содержание комплекса – нормативы ГТО и спортивных разрядов, система тестирования, рекомендации по особенностям двигательного режима для различных групп. Структура комплекса включает 11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294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Из истории ГТО нашего города.</vt:lpstr>
      <vt:lpstr>Что такое значок ГТО и как он выглядит?</vt:lpstr>
      <vt:lpstr>Презентация PowerPoint</vt:lpstr>
      <vt:lpstr>Презентация PowerPoint</vt:lpstr>
      <vt:lpstr>Презентация PowerPoint</vt:lpstr>
      <vt:lpstr>Содержание «ГТО»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базаркин николай</cp:lastModifiedBy>
  <cp:revision>26</cp:revision>
  <dcterms:created xsi:type="dcterms:W3CDTF">2016-04-21T11:45:37Z</dcterms:created>
  <dcterms:modified xsi:type="dcterms:W3CDTF">2017-12-28T05:07:42Z</dcterms:modified>
</cp:coreProperties>
</file>