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34861-CD80-45AB-979F-6BE215E18949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64BEF-C2DA-445E-BDFA-6821AA0D2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5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F3634A-4D7D-490E-9FB3-F000C883664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96952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</a:rPr>
              <a:t>ЧТО ТАКОЕ ГТО?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9442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Презентация 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Выполнил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Щербаков Вадим 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Ученик 3Г класса 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0649"/>
            <a:ext cx="693420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Нормативы, которые сдают учащиеся со 2 по 4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628800"/>
            <a:ext cx="7783777" cy="4497680"/>
          </a:xfrm>
        </p:spPr>
        <p:txBody>
          <a:bodyPr/>
          <a:lstStyle/>
          <a:p>
            <a:r>
              <a:rPr lang="ru-RU" dirty="0" smtClean="0"/>
              <a:t>Бег 30,60 метров, либо челночный бег 3х10</a:t>
            </a:r>
          </a:p>
          <a:p>
            <a:r>
              <a:rPr lang="ru-RU" dirty="0" smtClean="0"/>
              <a:t>Кроссовый бег 600,1500 метров</a:t>
            </a:r>
          </a:p>
          <a:p>
            <a:r>
              <a:rPr lang="ru-RU" dirty="0" smtClean="0"/>
              <a:t>Прыжок в длину с места</a:t>
            </a:r>
          </a:p>
          <a:p>
            <a:r>
              <a:rPr lang="ru-RU" dirty="0" smtClean="0"/>
              <a:t>Метание мяча в цель, либо на дальность</a:t>
            </a:r>
          </a:p>
          <a:p>
            <a:r>
              <a:rPr lang="ru-RU" dirty="0" smtClean="0"/>
              <a:t>Подтягивание на высокой и низкой перекладинах</a:t>
            </a:r>
          </a:p>
          <a:p>
            <a:r>
              <a:rPr lang="ru-RU" dirty="0" smtClean="0"/>
              <a:t>Наклон вниз с прямыми ногами </a:t>
            </a:r>
          </a:p>
          <a:p>
            <a:r>
              <a:rPr lang="ru-RU" dirty="0" smtClean="0"/>
              <a:t>Лыжные гонки 1,2 км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748464" y="2679192"/>
            <a:ext cx="395536" cy="7498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0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9289031" cy="4713704"/>
          </a:xfrm>
        </p:spPr>
        <p:txBody>
          <a:bodyPr/>
          <a:lstStyle/>
          <a:p>
            <a:r>
              <a:rPr lang="ru-RU" dirty="0" smtClean="0"/>
              <a:t>Я живу в </a:t>
            </a:r>
            <a:r>
              <a:rPr lang="ru-RU" dirty="0" err="1" smtClean="0"/>
              <a:t>г.Сасово</a:t>
            </a:r>
            <a:r>
              <a:rPr lang="ru-RU" dirty="0" smtClean="0"/>
              <a:t>. Сасово спортивный город. Каждый может найти</a:t>
            </a:r>
          </a:p>
          <a:p>
            <a:r>
              <a:rPr lang="ru-RU" dirty="0"/>
              <a:t>с</a:t>
            </a:r>
            <a:r>
              <a:rPr lang="ru-RU" dirty="0" smtClean="0"/>
              <a:t>вой вид спорта по душе. В Сасово построен бассейн Нептун,</a:t>
            </a:r>
          </a:p>
          <a:p>
            <a:pPr marL="0" indent="0">
              <a:buNone/>
            </a:pPr>
            <a:r>
              <a:rPr lang="ru-RU" dirty="0" smtClean="0"/>
              <a:t> ледовый дворец Планета спорта.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>
            <a:off x="8467344" y="6080760"/>
            <a:ext cx="650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PackardBell\Desktop\Фото0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564904"/>
            <a:ext cx="461845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8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спортивные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340768"/>
            <a:ext cx="8359841" cy="4785712"/>
          </a:xfrm>
        </p:spPr>
        <p:txBody>
          <a:bodyPr/>
          <a:lstStyle/>
          <a:p>
            <a:r>
              <a:rPr lang="ru-RU" dirty="0" smtClean="0"/>
              <a:t>Я тоже за здоровый образ </a:t>
            </a:r>
            <a:r>
              <a:rPr lang="ru-RU" dirty="0" err="1" smtClean="0"/>
              <a:t>жизни.Стараюсь</a:t>
            </a:r>
            <a:r>
              <a:rPr lang="ru-RU" dirty="0" smtClean="0"/>
              <a:t> заниматься спортом.</a:t>
            </a:r>
          </a:p>
          <a:p>
            <a:r>
              <a:rPr lang="ru-RU" dirty="0" smtClean="0"/>
              <a:t>Зимой я катаюсь на лыжах и хожу в ледовый кататься на коньках.</a:t>
            </a:r>
          </a:p>
          <a:p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V="1">
            <a:off x="8421624" y="612647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PackardBell\Desktop\20160102_173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62064"/>
            <a:ext cx="5256584" cy="41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занятия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V="1">
            <a:off x="8421624" y="612647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PackardBell\Desktop\Фото04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465909" cy="47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ckardBell\Desktop\Фото0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484390" cy="47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6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628800"/>
            <a:ext cx="8071809" cy="5328592"/>
          </a:xfrm>
        </p:spPr>
        <p:txBody>
          <a:bodyPr/>
          <a:lstStyle/>
          <a:p>
            <a:r>
              <a:rPr lang="ru-RU" dirty="0" smtClean="0"/>
              <a:t>Летом я люблю кататься на велосипеде, ходить купаться.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V="1">
            <a:off x="8421624" y="612647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Users\PackardBell\Desktop\Фото0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404270" cy="453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ckardBell\Desktop\Фото0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31504"/>
            <a:ext cx="3527654" cy="47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5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8712968" cy="6120680"/>
          </a:xfrm>
        </p:spPr>
        <p:txBody>
          <a:bodyPr/>
          <a:lstStyle/>
          <a:p>
            <a:r>
              <a:rPr lang="ru-RU" dirty="0" smtClean="0"/>
              <a:t>Люблю </a:t>
            </a:r>
            <a:r>
              <a:rPr lang="ru-RU" dirty="0" err="1" smtClean="0"/>
              <a:t>учавствавать</a:t>
            </a:r>
            <a:r>
              <a:rPr lang="ru-RU" dirty="0" smtClean="0"/>
              <a:t> в картинге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V="1">
            <a:off x="8421624" y="612647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PackardBell\Desktop\DSCF0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899"/>
            <a:ext cx="6804248" cy="55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7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ackardBell\Desktop\DSCF0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1772816"/>
            <a:ext cx="787122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9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Теннис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496943" cy="4968552"/>
          </a:xfrm>
        </p:spPr>
        <p:txBody>
          <a:bodyPr/>
          <a:lstStyle/>
          <a:p>
            <a:r>
              <a:rPr lang="ru-RU" dirty="0" smtClean="0"/>
              <a:t>А ещё я хожу на секцию тенниса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 flipV="1">
            <a:off x="8467344" y="6126479"/>
            <a:ext cx="650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Users\PackardBell\Desktop\DSCF0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7488832" cy="44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3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548680"/>
            <a:ext cx="9036496" cy="6552728"/>
          </a:xfrm>
        </p:spPr>
        <p:txBody>
          <a:bodyPr/>
          <a:lstStyle/>
          <a:p>
            <a:r>
              <a:rPr lang="ru-RU" dirty="0" smtClean="0"/>
              <a:t>Мои брат и сестра тоже занимаются в секциях Таня ходит на гимнастику</a:t>
            </a:r>
          </a:p>
          <a:p>
            <a:r>
              <a:rPr lang="ru-RU" dirty="0" smtClean="0"/>
              <a:t>А Виталий занимался в секции </a:t>
            </a:r>
            <a:r>
              <a:rPr lang="ru-RU" dirty="0" err="1" smtClean="0"/>
              <a:t>полиатлона</a:t>
            </a:r>
            <a:r>
              <a:rPr lang="ru-RU" dirty="0" smtClean="0"/>
              <a:t>, а сейчас ходит на бокс.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V="1">
            <a:off x="8421624" y="612647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1026" name="Picture 2" descr="C:\Users\PackardBell\Desktop\Фото0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7466"/>
            <a:ext cx="4034589" cy="53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ckardBell\Desktop\DSCF0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56" y="1755465"/>
            <a:ext cx="271139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5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rot="10800000" flipH="1" flipV="1">
            <a:off x="467544" y="4221088"/>
            <a:ext cx="8064896" cy="1951110"/>
          </a:xfrm>
        </p:spPr>
        <p:txBody>
          <a:bodyPr>
            <a:normAutofit/>
          </a:bodyPr>
          <a:lstStyle/>
          <a:p>
            <a:r>
              <a:rPr lang="ru-RU" dirty="0" smtClean="0"/>
              <a:t>Ходим в ледовый  дворец смотреть на выступление и болеть</a:t>
            </a:r>
          </a:p>
          <a:p>
            <a:r>
              <a:rPr lang="ru-RU" dirty="0" smtClean="0"/>
              <a:t>За Таню</a:t>
            </a:r>
            <a:endParaRPr lang="ru-RU" dirty="0"/>
          </a:p>
        </p:txBody>
      </p:sp>
      <p:pic>
        <p:nvPicPr>
          <p:cNvPr id="2050" name="Picture 2" descr="C:\Users\PackardBell\Desktop\DSCF06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73" y="1196752"/>
            <a:ext cx="4903027" cy="27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ckardBell\Desktop\DSCF0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9317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1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Г.Т.О.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822192" cy="442567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000" b="1" smtClean="0">
                <a:solidFill>
                  <a:srgbClr val="002060"/>
                </a:solidFill>
                <a:latin typeface="Calibri"/>
              </a:rPr>
              <a:t> Общероссийское </a:t>
            </a:r>
            <a:r>
              <a:rPr lang="ru-RU" sz="3000" b="1" dirty="0">
                <a:solidFill>
                  <a:srgbClr val="002060"/>
                </a:solidFill>
                <a:latin typeface="Calibri"/>
              </a:rPr>
              <a:t>движение «Готов к труду и обороне» -  программа физкультурной подготовки, которая  существовала в нашей стране с 1931 года по 1991 год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0" y="1700808"/>
            <a:ext cx="45224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7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/>
          <a:lstStyle/>
          <a:p>
            <a:r>
              <a:rPr lang="ru-RU" dirty="0" smtClean="0"/>
              <a:t>Горжусь своим дядей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208911" cy="5256584"/>
          </a:xfrm>
        </p:spPr>
        <p:txBody>
          <a:bodyPr/>
          <a:lstStyle/>
          <a:p>
            <a:r>
              <a:rPr lang="ru-RU" dirty="0" smtClean="0"/>
              <a:t>Моего дядю зовут</a:t>
            </a:r>
          </a:p>
          <a:p>
            <a:r>
              <a:rPr lang="ru-RU" dirty="0"/>
              <a:t>т</a:t>
            </a:r>
            <a:r>
              <a:rPr lang="ru-RU" dirty="0" smtClean="0"/>
              <a:t>ак-же как и меня</a:t>
            </a:r>
          </a:p>
          <a:p>
            <a:r>
              <a:rPr lang="ru-RU" dirty="0" smtClean="0"/>
              <a:t>Вадим. Он живёт в</a:t>
            </a:r>
          </a:p>
          <a:p>
            <a:r>
              <a:rPr lang="ru-RU" dirty="0" smtClean="0"/>
              <a:t>Алешине. Вадим</a:t>
            </a:r>
          </a:p>
          <a:p>
            <a:r>
              <a:rPr lang="ru-RU" dirty="0" smtClean="0"/>
              <a:t>кандидат в мастера</a:t>
            </a:r>
          </a:p>
          <a:p>
            <a:r>
              <a:rPr lang="ru-RU" dirty="0"/>
              <a:t>с</a:t>
            </a:r>
            <a:r>
              <a:rPr lang="ru-RU" dirty="0" smtClean="0"/>
              <a:t>порта по </a:t>
            </a:r>
            <a:r>
              <a:rPr lang="ru-RU" dirty="0" err="1" smtClean="0"/>
              <a:t>полиатлону</a:t>
            </a:r>
            <a:endParaRPr lang="ru-RU" dirty="0" smtClean="0"/>
          </a:p>
          <a:p>
            <a:r>
              <a:rPr lang="ru-RU" dirty="0" smtClean="0"/>
              <a:t>Был чемпионом </a:t>
            </a:r>
            <a:r>
              <a:rPr lang="ru-RU" dirty="0" err="1"/>
              <a:t>Р</a:t>
            </a:r>
            <a:r>
              <a:rPr lang="ru-RU" dirty="0" err="1" smtClean="0"/>
              <a:t>яз</a:t>
            </a:r>
            <a:r>
              <a:rPr lang="ru-RU" dirty="0" smtClean="0"/>
              <a:t>.</a:t>
            </a:r>
          </a:p>
          <a:p>
            <a:r>
              <a:rPr lang="ru-RU" dirty="0"/>
              <a:t>о</a:t>
            </a:r>
            <a:r>
              <a:rPr lang="ru-RU" dirty="0" smtClean="0"/>
              <a:t>бласти по лыжным</a:t>
            </a:r>
          </a:p>
          <a:p>
            <a:r>
              <a:rPr lang="ru-RU" dirty="0"/>
              <a:t>г</a:t>
            </a:r>
            <a:r>
              <a:rPr lang="ru-RU" dirty="0" smtClean="0"/>
              <a:t>онкам. </a:t>
            </a:r>
            <a:r>
              <a:rPr lang="ru-RU" dirty="0" smtClean="0"/>
              <a:t>Я хочу быть</a:t>
            </a:r>
          </a:p>
          <a:p>
            <a:r>
              <a:rPr lang="ru-RU" smtClean="0"/>
              <a:t>Похожим на него.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rot="10800000" flipH="1" flipV="1">
            <a:off x="8467344" y="6126479"/>
            <a:ext cx="65096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err="1" smtClean="0"/>
              <a:t>Гпгкраоурагу</a:t>
            </a:r>
            <a:r>
              <a:rPr lang="ru-RU" dirty="0" smtClean="0"/>
              <a:t> что я пишу</a:t>
            </a:r>
            <a:endParaRPr lang="ru-RU" dirty="0"/>
          </a:p>
        </p:txBody>
      </p:sp>
      <p:pic>
        <p:nvPicPr>
          <p:cNvPr id="3074" name="Picture 2" descr="C:\Users\PackardBell\Desktop\____0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99486"/>
            <a:ext cx="55919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67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780928"/>
            <a:ext cx="7927793" cy="334555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421624" y="608076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2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ГТО МНОГО ЛЕТ НАЗАД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353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822192" cy="44256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ГТО охватывало  население </a:t>
            </a:r>
            <a:r>
              <a:rPr lang="ru-RU" dirty="0">
                <a:solidFill>
                  <a:srgbClr val="002060"/>
                </a:solidFill>
              </a:rPr>
              <a:t>в возрасте от </a:t>
            </a:r>
            <a:r>
              <a:rPr lang="ru-RU" b="1" dirty="0">
                <a:solidFill>
                  <a:srgbClr val="002060"/>
                </a:solidFill>
              </a:rPr>
              <a:t>10 до 60 лет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Сдавать </a:t>
            </a:r>
            <a:r>
              <a:rPr lang="ru-RU" dirty="0">
                <a:solidFill>
                  <a:srgbClr val="002060"/>
                </a:solidFill>
              </a:rPr>
              <a:t>нужно было такие виды упражнений, как </a:t>
            </a:r>
            <a:r>
              <a:rPr lang="ru-RU" b="1" dirty="0">
                <a:solidFill>
                  <a:srgbClr val="002060"/>
                </a:solidFill>
              </a:rPr>
              <a:t>бег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прыжки</a:t>
            </a:r>
            <a:r>
              <a:rPr lang="ru-RU" dirty="0">
                <a:solidFill>
                  <a:srgbClr val="002060"/>
                </a:solidFill>
              </a:rPr>
              <a:t> в длину и в высоту, </a:t>
            </a:r>
            <a:r>
              <a:rPr lang="ru-RU" b="1" dirty="0">
                <a:solidFill>
                  <a:srgbClr val="002060"/>
                </a:solidFill>
              </a:rPr>
              <a:t>плавание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метание мяча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лыжные гонки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подтягивание</a:t>
            </a:r>
            <a:r>
              <a:rPr lang="ru-RU" dirty="0">
                <a:solidFill>
                  <a:srgbClr val="002060"/>
                </a:solidFill>
              </a:rPr>
              <a:t> на перекладине, </a:t>
            </a:r>
            <a:r>
              <a:rPr lang="ru-RU" b="1" dirty="0">
                <a:solidFill>
                  <a:srgbClr val="002060"/>
                </a:solidFill>
              </a:rPr>
              <a:t>стрельба,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велокросс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туристский поход </a:t>
            </a:r>
            <a:r>
              <a:rPr lang="ru-RU" dirty="0">
                <a:solidFill>
                  <a:srgbClr val="002060"/>
                </a:solidFill>
              </a:rPr>
              <a:t>и др.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458"/>
            <a:ext cx="4108301" cy="53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Забвение Г.Т.О.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3822192" cy="445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После </a:t>
            </a:r>
            <a:r>
              <a:rPr lang="ru-RU" sz="3200" dirty="0">
                <a:solidFill>
                  <a:srgbClr val="002060"/>
                </a:solidFill>
              </a:rPr>
              <a:t>развала </a:t>
            </a:r>
            <a:r>
              <a:rPr lang="ru-RU" sz="3200" dirty="0" smtClean="0">
                <a:solidFill>
                  <a:srgbClr val="002060"/>
                </a:solidFill>
              </a:rPr>
              <a:t>Советского Союза </a:t>
            </a:r>
            <a:r>
              <a:rPr lang="ru-RU" sz="3200" dirty="0">
                <a:solidFill>
                  <a:srgbClr val="002060"/>
                </a:solidFill>
              </a:rPr>
              <a:t>комплекс ГТО был </a:t>
            </a:r>
            <a:r>
              <a:rPr lang="ru-RU" sz="3200" dirty="0" smtClean="0">
                <a:solidFill>
                  <a:srgbClr val="002060"/>
                </a:solidFill>
              </a:rPr>
              <a:t>забыт, </a:t>
            </a:r>
            <a:r>
              <a:rPr lang="ru-RU" sz="3200" dirty="0">
                <a:solidFill>
                  <a:srgbClr val="002060"/>
                </a:solidFill>
              </a:rPr>
              <a:t>что </a:t>
            </a:r>
            <a:r>
              <a:rPr lang="ru-RU" sz="3200" dirty="0" smtClean="0">
                <a:solidFill>
                  <a:srgbClr val="002060"/>
                </a:solidFill>
              </a:rPr>
              <a:t>отразилось </a:t>
            </a:r>
            <a:r>
              <a:rPr lang="ru-RU" sz="3200" dirty="0">
                <a:solidFill>
                  <a:srgbClr val="002060"/>
                </a:solidFill>
              </a:rPr>
              <a:t>на физической подготовке граждан и, в первую очередь, молодежи.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978"/>
            <a:ext cx="4814490" cy="50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Возрождение Г.Т.О.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>
                <a:solidFill>
                  <a:srgbClr val="002060"/>
                </a:solidFill>
              </a:rPr>
              <a:t>в нашей стране </a:t>
            </a:r>
            <a:r>
              <a:rPr lang="ru-RU" dirty="0" smtClean="0">
                <a:solidFill>
                  <a:srgbClr val="002060"/>
                </a:solidFill>
              </a:rPr>
              <a:t>введён </a:t>
            </a:r>
            <a:r>
              <a:rPr lang="ru-RU" dirty="0">
                <a:solidFill>
                  <a:srgbClr val="002060"/>
                </a:solidFill>
              </a:rPr>
              <a:t>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8164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2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ГОРЖУСЬ ТОБОЙ, ОТЕЧЕСТВО!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Обновленная расшифровка ГТО звучит как: «Горжусь тобой, Отечество!»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Это название-призыв оказалось более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теплым, в нем напрямую упоминается святое для русского человека слово «</a:t>
            </a:r>
            <a:r>
              <a:rPr lang="ru-RU" dirty="0" smtClean="0">
                <a:solidFill>
                  <a:srgbClr val="002060"/>
                </a:solidFill>
              </a:rPr>
              <a:t>Отечество».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82453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1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Знаки отличия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980728"/>
            <a:ext cx="3822192" cy="5145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908720"/>
            <a:ext cx="3822192" cy="5217760"/>
          </a:xfrm>
        </p:spPr>
        <p:txBody>
          <a:bodyPr>
            <a:normAutofit fontScale="92500"/>
          </a:bodyPr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Выполнившие </a:t>
            </a:r>
            <a:r>
              <a:rPr lang="ru-RU" b="1" dirty="0">
                <a:solidFill>
                  <a:srgbClr val="002060"/>
                </a:solidFill>
              </a:rPr>
              <a:t>нормативы комплекса </a:t>
            </a:r>
            <a:r>
              <a:rPr lang="ru-RU" b="1" dirty="0" smtClean="0">
                <a:solidFill>
                  <a:srgbClr val="002060"/>
                </a:solidFill>
              </a:rPr>
              <a:t>ГТО будут </a:t>
            </a:r>
            <a:r>
              <a:rPr lang="ru-RU" b="1" dirty="0">
                <a:solidFill>
                  <a:srgbClr val="002060"/>
                </a:solidFill>
              </a:rPr>
              <a:t>отмечены </a:t>
            </a:r>
            <a:r>
              <a:rPr lang="ru-RU" b="1" dirty="0" smtClean="0">
                <a:solidFill>
                  <a:srgbClr val="002060"/>
                </a:solidFill>
              </a:rPr>
              <a:t>специальными знаками </a:t>
            </a:r>
            <a:r>
              <a:rPr lang="ru-RU" b="1" dirty="0">
                <a:solidFill>
                  <a:srgbClr val="002060"/>
                </a:solidFill>
              </a:rPr>
              <a:t>отличия, а также получат массовые спортивные разряды и звания.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Обладание такими знаками отличия даст </a:t>
            </a:r>
            <a:r>
              <a:rPr lang="ru-RU" b="1" dirty="0" smtClean="0">
                <a:solidFill>
                  <a:srgbClr val="002060"/>
                </a:solidFill>
              </a:rPr>
              <a:t>дополнительные баллы  </a:t>
            </a:r>
            <a:r>
              <a:rPr lang="ru-RU" b="1" dirty="0">
                <a:solidFill>
                  <a:srgbClr val="002060"/>
                </a:solidFill>
              </a:rPr>
              <a:t>при поступлении в высшие учебные заведения.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754388" cy="26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8" y="3677649"/>
            <a:ext cx="4349228" cy="288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2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ЗНАКИ ОТЛИЧИЯ  ГТО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1998" y="16288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556792"/>
            <a:ext cx="3822192" cy="456968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Знак отличия ГТО  имеет форму </a:t>
            </a:r>
            <a:r>
              <a:rPr lang="ru-RU" dirty="0" err="1"/>
              <a:t>многоконечной</a:t>
            </a:r>
            <a:r>
              <a:rPr lang="ru-RU" dirty="0"/>
              <a:t> звезды, в центре которой - бегущий спортсмен. Для знака высшей степени, золотого, фон будет красный; серебряный знак будет оттенять синий фон; а бронзовому значку выбрали зеленый фон с изображением восходящего солнца. Внизу  расположена надпись «ГТО» в красном цвете. В верхней части герб РФ. </a:t>
            </a:r>
          </a:p>
          <a:p>
            <a:pPr marL="0" indent="0" algn="ctr">
              <a:buNone/>
            </a:pPr>
            <a:r>
              <a:rPr lang="ru-RU" dirty="0"/>
              <a:t>К значку ГТО будет выдаваться удостоверение темно-бордового цвета, в котором будут прописаны все нормативы и результаты по ним.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2825"/>
            <a:ext cx="5079922" cy="198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сдаче норм ГТО существует несколько ступеней: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916832"/>
            <a:ext cx="5119482" cy="4752528"/>
          </a:xfrm>
        </p:spPr>
        <p:txBody>
          <a:bodyPr/>
          <a:lstStyle/>
          <a:p>
            <a:r>
              <a:rPr lang="en-US" dirty="0" smtClean="0"/>
              <a:t>|-</a:t>
            </a:r>
            <a:r>
              <a:rPr lang="ru-RU" dirty="0" smtClean="0"/>
              <a:t>ступень-1-2 классы</a:t>
            </a:r>
          </a:p>
          <a:p>
            <a:r>
              <a:rPr lang="en-US" dirty="0" smtClean="0"/>
              <a:t>||</a:t>
            </a:r>
            <a:r>
              <a:rPr lang="ru-RU" dirty="0" smtClean="0"/>
              <a:t>-ступень-3-4 классы</a:t>
            </a:r>
          </a:p>
          <a:p>
            <a:r>
              <a:rPr lang="en-US" dirty="0" smtClean="0"/>
              <a:t>|||</a:t>
            </a:r>
            <a:r>
              <a:rPr lang="ru-RU" dirty="0" smtClean="0"/>
              <a:t>-ступень-5-7 классы</a:t>
            </a:r>
          </a:p>
          <a:p>
            <a:r>
              <a:rPr lang="en-US" dirty="0" smtClean="0"/>
              <a:t>|V-</a:t>
            </a:r>
            <a:r>
              <a:rPr lang="ru-RU" dirty="0" smtClean="0"/>
              <a:t>ступень-8-9 классы</a:t>
            </a:r>
          </a:p>
          <a:p>
            <a:r>
              <a:rPr lang="en-US" dirty="0" smtClean="0"/>
              <a:t>V</a:t>
            </a:r>
            <a:r>
              <a:rPr lang="ru-RU" dirty="0" smtClean="0"/>
              <a:t>-ступень-10-11 классы</a:t>
            </a:r>
          </a:p>
          <a:p>
            <a:r>
              <a:rPr lang="en-US" dirty="0" smtClean="0"/>
              <a:t>V|</a:t>
            </a:r>
            <a:r>
              <a:rPr lang="ru-RU" dirty="0" smtClean="0"/>
              <a:t>-ступень-студенты от 18 до 24 лет</a:t>
            </a:r>
          </a:p>
          <a:p>
            <a:r>
              <a:rPr lang="en-US" dirty="0" smtClean="0"/>
              <a:t>V||</a:t>
            </a:r>
            <a:r>
              <a:rPr lang="ru-RU" dirty="0" smtClean="0"/>
              <a:t>-ступень-от 25 до 29 лет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444208" y="2636912"/>
            <a:ext cx="3318136" cy="34472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19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405</TotalTime>
  <Words>577</Words>
  <Application>Microsoft Office PowerPoint</Application>
  <PresentationFormat>Экран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ЧТО ТАКОЕ ГТО?</vt:lpstr>
      <vt:lpstr>История Г.Т.О.</vt:lpstr>
      <vt:lpstr>ГТО МНОГО ЛЕТ НАЗАД</vt:lpstr>
      <vt:lpstr>Забвение Г.Т.О.</vt:lpstr>
      <vt:lpstr>Возрождение Г.Т.О.</vt:lpstr>
      <vt:lpstr>ГОРЖУСЬ ТОБОЙ, ОТЕЧЕСТВО!</vt:lpstr>
      <vt:lpstr>Знаки отличия</vt:lpstr>
      <vt:lpstr>ЗНАКИ ОТЛИЧИЯ  ГТО</vt:lpstr>
      <vt:lpstr>При сдаче норм ГТО существует несколько ступеней:</vt:lpstr>
      <vt:lpstr>Нормативы, которые сдают учащиеся со 2 по 4 класс</vt:lpstr>
      <vt:lpstr>О себе</vt:lpstr>
      <vt:lpstr>Мои спортивные занятия</vt:lpstr>
      <vt:lpstr>Зимние занятия</vt:lpstr>
      <vt:lpstr>Летом</vt:lpstr>
      <vt:lpstr>.</vt:lpstr>
      <vt:lpstr>Презентация PowerPoint</vt:lpstr>
      <vt:lpstr>Теннис</vt:lpstr>
      <vt:lpstr>Презентация PowerPoint</vt:lpstr>
      <vt:lpstr>Презентация PowerPoint</vt:lpstr>
      <vt:lpstr>Горжусь своим дядей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PackardBell</cp:lastModifiedBy>
  <cp:revision>39</cp:revision>
  <dcterms:created xsi:type="dcterms:W3CDTF">2015-09-16T04:36:12Z</dcterms:created>
  <dcterms:modified xsi:type="dcterms:W3CDTF">2016-04-17T14:11:14Z</dcterms:modified>
</cp:coreProperties>
</file>