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7" r:id="rId7"/>
    <p:sldId id="262" r:id="rId8"/>
    <p:sldId id="269" r:id="rId9"/>
    <p:sldId id="263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9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9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6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BA69-B26A-4743-8CE5-3EA87B78E0F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DFA5-02F9-46CE-ABC7-38810F1F6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IX_%D0%B2%D0%B5%D0%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A2%D1%83%D1%80%D0%B3%D0%B5%D0%BD%D0%B5%D0%B2%D0%B0,_%D0%92%D0%B0%D1%80%D0%B2%D0%B0%D1%80%D0%B0_%D0%9F%D0%B5%D1%82%D1%80%D0%BE%D0%B2%D0%BD%D0%B0" TargetMode="External"/><Relationship Id="rId4" Type="http://schemas.openxmlformats.org/officeDocument/2006/relationships/hyperlink" Target="https://ru.wikipedia.org/wiki/%D0%A2%D1%83%D1%80%D0%B3%D0%B5%D0%BD%D0%B5%D0%B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0%D1%80%D0%B0%D0%BD,_%D0%93%D1%80%D0%B8%D0%B3%D0%BE%D1%80%D0%B8%D0%B9_%D0%90%D0%BB%D0%B5%D0%BA%D1%81%D0%B5%D0%B5%D0%B2%D0%B8%D1%8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F%D0%BD%D0%B4%D0%B5%D0%BA%D1%81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473" y="748936"/>
            <a:ext cx="76809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Сасову 95 лет</a:t>
            </a:r>
            <a:endParaRPr lang="ru-RU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170" name="Picture 2" descr="https://sun9-12.userapi.com/sun9-13/impf/c845418/v845418419/124fd5/SGv0wR_IUC4.jpg?size=854x640&amp;quality=96&amp;proxy=1&amp;sign=582e374a5eb360d6add01d2f3a30382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23" y="2195486"/>
            <a:ext cx="6161903" cy="46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asovogorod.ryazangov.ru/upload/iblock/373/image_m16id4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7" y="79783"/>
            <a:ext cx="5411141" cy="36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1.culture.ru/c/342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07" y="3314504"/>
            <a:ext cx="5553909" cy="36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2695" y="1004646"/>
            <a:ext cx="336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Музей Русской песни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97" y="4824548"/>
            <a:ext cx="313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Краеведческий музей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s-cdn.sportbox.ru/images/styles/upload/fp_fotos/e3/a1/IMG_911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8" y="3410676"/>
            <a:ext cx="5168401" cy="34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ltsys.ru/uploads/portfolio/43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37"/>
            <a:ext cx="5936301" cy="39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9440" y="1402080"/>
            <a:ext cx="173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ФСК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Планета </a:t>
            </a:r>
            <a:r>
              <a:rPr lang="ru-RU" b="1" dirty="0" smtClean="0">
                <a:solidFill>
                  <a:srgbClr val="7030A0"/>
                </a:solidFill>
              </a:rPr>
              <a:t>спорта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95" y="5031512"/>
            <a:ext cx="273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Плавательный  </a:t>
            </a:r>
            <a:r>
              <a:rPr lang="ru-RU" b="1" dirty="0">
                <a:solidFill>
                  <a:srgbClr val="7030A0"/>
                </a:solidFill>
              </a:rPr>
              <a:t>б</a:t>
            </a:r>
            <a:r>
              <a:rPr lang="ru-RU" b="1" dirty="0" smtClean="0">
                <a:solidFill>
                  <a:srgbClr val="7030A0"/>
                </a:solidFill>
              </a:rPr>
              <a:t>ассейн </a:t>
            </a:r>
            <a:r>
              <a:rPr lang="ru-RU" b="1" dirty="0" smtClean="0">
                <a:solidFill>
                  <a:srgbClr val="7030A0"/>
                </a:solidFill>
              </a:rPr>
              <a:t>Нептун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utdor.ru/upload/iblock/b3b/b3b5ce74e927186e296eb2d9ffd590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" y="2367152"/>
            <a:ext cx="5434150" cy="35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bl.systema.ru/uploads/150701/u59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78776"/>
            <a:ext cx="5200196" cy="32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450" y="6033590"/>
            <a:ext cx="905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238125" algn="just">
              <a:spcBef>
                <a:spcPts val="225"/>
              </a:spcBef>
              <a:spcAft>
                <a:spcPts val="22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населенный пункт, село Сасово образовалось в середине XVI века. Первые сведения о нем содержатся в писцовой книге по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Шацкому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уезду за 1626 год.</a:t>
            </a:r>
            <a:endParaRPr lang="ru-RU" sz="1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vetsky.com/images/history_Dzerjinsk/Kanat_fabrika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7" y="310009"/>
            <a:ext cx="4466957" cy="3243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43" y="4503669"/>
            <a:ext cx="55647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занятием </a:t>
            </a:r>
            <a:r>
              <a:rPr lang="ru-RU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сасовцев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было </a:t>
            </a:r>
            <a:r>
              <a:rPr lang="ru-RU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веревочно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–прядильное дело. Работали веревочный и </a:t>
            </a:r>
            <a:r>
              <a:rPr lang="ru-RU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канатосмольный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заводы</a:t>
            </a: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Также было развито корабельное дело и торговля. В </a:t>
            </a:r>
            <a:r>
              <a:rPr lang="ru-RU" b="1" dirty="0">
                <a:solidFill>
                  <a:srgbClr val="7030A0"/>
                </a:solidFill>
                <a:hlinkClick r:id="rId3" tooltip="XIX век"/>
              </a:rPr>
              <a:t>XIX веке</a:t>
            </a:r>
            <a:r>
              <a:rPr lang="ru-RU" b="1" dirty="0">
                <a:solidFill>
                  <a:srgbClr val="7030A0"/>
                </a:solidFill>
              </a:rPr>
              <a:t> одной из владелиц крупного торгового села Сасово была мать великого русского писателя </a:t>
            </a:r>
            <a:r>
              <a:rPr lang="ru-RU" b="1" dirty="0">
                <a:solidFill>
                  <a:srgbClr val="7030A0"/>
                </a:solidFill>
                <a:hlinkClick r:id="rId4" tooltip="Тургенев"/>
              </a:rPr>
              <a:t>И. С. Тургенева</a:t>
            </a:r>
            <a:r>
              <a:rPr lang="ru-RU" b="1" dirty="0">
                <a:solidFill>
                  <a:srgbClr val="7030A0"/>
                </a:solidFill>
              </a:rPr>
              <a:t> — </a:t>
            </a:r>
            <a:r>
              <a:rPr lang="ru-RU" b="1" dirty="0">
                <a:solidFill>
                  <a:srgbClr val="7030A0"/>
                </a:solidFill>
                <a:hlinkClick r:id="rId5" tooltip="Тургенева, Варвара Петровна"/>
              </a:rPr>
              <a:t>Варвара Петровна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s://img0.liveinternet.ru/images/attach/c/6/92/454/92454444_large_4497432_m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51" y="450177"/>
            <a:ext cx="3364398" cy="40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3/Sasovo_Al_13_4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43" y="2080736"/>
            <a:ext cx="4314280" cy="3561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25 лет назад 1 сентября было открыто железнодорожное пассажирское и товарное движение на участке Рязань-Сасово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" y="148045"/>
            <a:ext cx="5463866" cy="390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925" y="5642542"/>
            <a:ext cx="7419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1893 году на участке Рязань–Сасово </a:t>
            </a:r>
            <a:r>
              <a:rPr lang="ru-RU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Московско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–Казанской железной дороги открылось пассажирское и товарное движение. Это привело к значительным экономическим сдвигам.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88" y="0"/>
            <a:ext cx="5620423" cy="3833739"/>
          </a:xfrm>
          <a:prstGeom prst="rect">
            <a:avLst/>
          </a:prstGeom>
        </p:spPr>
      </p:pic>
      <p:pic>
        <p:nvPicPr>
          <p:cNvPr id="3076" name="Picture 4" descr="http://myryazanfoto.ru/Foto/Album_13/Sasovo_Al_13_4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92" y="3209924"/>
            <a:ext cx="55530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77" y="4510427"/>
            <a:ext cx="3226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Момент установления Мемориальной доски Калинину 15 мая 1957 на здании Локомотивного депо ст. Сасово. Со знаменами машинисты передовики производства.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1235" y="728395"/>
            <a:ext cx="3466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 1919 году перед железнодорожниками </a:t>
            </a:r>
            <a:r>
              <a:rPr lang="ru-RU" b="1" dirty="0" err="1">
                <a:solidFill>
                  <a:srgbClr val="7030A0"/>
                </a:solidFill>
              </a:rPr>
              <a:t>Сасовского</a:t>
            </a:r>
            <a:r>
              <a:rPr lang="ru-RU" b="1" dirty="0">
                <a:solidFill>
                  <a:srgbClr val="7030A0"/>
                </a:solidFill>
              </a:rPr>
              <a:t> депо выступал М.И. Калинин. Его приезд имел большое значение для укрепления Советов, улучшения работы советского аппарата. В память о пребывании М.И. </a:t>
            </a:r>
          </a:p>
        </p:txBody>
      </p:sp>
    </p:spTree>
    <p:extLst>
      <p:ext uri="{BB962C8B-B14F-4D97-AF65-F5344CB8AC3E}">
        <p14:creationId xmlns:p14="http://schemas.microsoft.com/office/powerpoint/2010/main" val="36895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zdekultura.ru/files/articlesblockgallery/thumb1400/0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130628"/>
            <a:ext cx="5009176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3683451/pub_5ef6feec2c504d01adfee9d0_5ef70c9f5ba3375e1618081e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4" t="13199" r="12931" b="4859"/>
          <a:stretch/>
        </p:blipFill>
        <p:spPr bwMode="auto">
          <a:xfrm>
            <a:off x="5209473" y="2532017"/>
            <a:ext cx="3857899" cy="42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640" y="4333744"/>
            <a:ext cx="390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 июня 1926 года село Сасово получило статус города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ryazanfoto.ru/Foto/Album_13/Sasovo_Al_13_4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88"/>
            <a:ext cx="4285376" cy="32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sovo106.reg-school.ru/upload/photo/04-13-15/3MHbTVuUC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66" y="135688"/>
            <a:ext cx="4606834" cy="30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tagilka.ru/upload/resize_cache/iblock/4a8/950_10000_1/4a8ab13d06f4630236a2c5efcd0e8f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92" y="3632525"/>
            <a:ext cx="3977479" cy="3098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989" y="3826156"/>
            <a:ext cx="4572000" cy="21522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Работали канатный завод, типография, скотобойня, швейная артель, машинно-тракторная станция. Функционировали образовательные и досуговые учреждения: три школы, два детских сада, две библиотеки, клуб железнодорожников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ya62.ru/upload/medialibrary/97b/97bab537a24f05ce2d86537972588b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5" y="180574"/>
            <a:ext cx="7165859" cy="5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4034" y="5643479"/>
            <a:ext cx="659238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1943 году в Сасово было основано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Сасовское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лётное училище гражданской авиации, ныне носящее имя Героя Советского Союза 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Таран, Григорий Алексеевич"/>
              </a:rPr>
              <a:t>Г. А. Тарана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abricators.ru/sites/default/files/photogallery/company-1145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87086"/>
            <a:ext cx="4001693" cy="31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АО Мо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11" y="87086"/>
            <a:ext cx="4504432" cy="30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u.vk.com/c212820/ss2137/upload.php?act=proxy_img&amp;url=https%3A%2F%2Favatars.mds.yandex.net%2Fget-altay%2F4399895%2F2a0000017758a7fbc8237274500b2ef330c0%2FM&amp;hash=7ccfeac143416eadca31d402d40879f1&amp;mid=377058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07" y="3300549"/>
            <a:ext cx="430784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15" y="3300549"/>
            <a:ext cx="4266096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Крупнейшие предприятия города: станкостроительный завод «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Саста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ООО «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Сасовский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литейный завод», завод сельскохозяйственных машин, ОАО «Молоко» - крупный молочный завод, зернохранилище 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хлебокомбинат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швейная фабрика,. В городе также расположен один из крупнейших в России дата-центров, построенный компанией 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Яндекс"/>
              </a:rPr>
              <a:t>Яндекс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248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Ульянова</dc:creator>
  <cp:lastModifiedBy>Геннадий</cp:lastModifiedBy>
  <cp:revision>25</cp:revision>
  <dcterms:created xsi:type="dcterms:W3CDTF">2021-01-31T18:07:07Z</dcterms:created>
  <dcterms:modified xsi:type="dcterms:W3CDTF">2021-02-02T19:30:51Z</dcterms:modified>
</cp:coreProperties>
</file>